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4"/>
    <p:restoredTop sz="94231"/>
  </p:normalViewPr>
  <p:slideViewPr>
    <p:cSldViewPr snapToGrid="0" snapToObjects="1">
      <p:cViewPr varScale="1">
        <p:scale>
          <a:sx n="74" d="100"/>
          <a:sy n="74" d="100"/>
        </p:scale>
        <p:origin x="55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4A5D637D-996A-0C4F-AB8F-C6BA644C3BC3}"/>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en-GB"/>
          </a:p>
        </p:txBody>
      </p:sp>
      <p:sp>
        <p:nvSpPr>
          <p:cNvPr id="3" name="Sous-titre 2">
            <a:extLst>
              <a:ext uri="{FF2B5EF4-FFF2-40B4-BE49-F238E27FC236}">
                <a16:creationId xmlns:a16="http://schemas.microsoft.com/office/drawing/2014/main" xmlns="" id="{0F23BE2D-F6A2-8D4F-B925-CDBAAA7A5EC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GB"/>
          </a:p>
        </p:txBody>
      </p:sp>
      <p:sp>
        <p:nvSpPr>
          <p:cNvPr id="4" name="Espace réservé de la date 3">
            <a:extLst>
              <a:ext uri="{FF2B5EF4-FFF2-40B4-BE49-F238E27FC236}">
                <a16:creationId xmlns:a16="http://schemas.microsoft.com/office/drawing/2014/main" xmlns="" id="{4C4CDDC8-A62A-E24F-B343-8E7AAC486373}"/>
              </a:ext>
            </a:extLst>
          </p:cNvPr>
          <p:cNvSpPr>
            <a:spLocks noGrp="1"/>
          </p:cNvSpPr>
          <p:nvPr>
            <p:ph type="dt" sz="half" idx="10"/>
          </p:nvPr>
        </p:nvSpPr>
        <p:spPr/>
        <p:txBody>
          <a:bodyPr/>
          <a:lstStyle/>
          <a:p>
            <a:fld id="{6F67D84D-CF64-8149-873F-AA79E392F18B}" type="datetimeFigureOut">
              <a:rPr lang="en-GB" smtClean="0"/>
              <a:t>27/03/2020</a:t>
            </a:fld>
            <a:endParaRPr lang="en-GB"/>
          </a:p>
        </p:txBody>
      </p:sp>
      <p:sp>
        <p:nvSpPr>
          <p:cNvPr id="5" name="Espace réservé du pied de page 4">
            <a:extLst>
              <a:ext uri="{FF2B5EF4-FFF2-40B4-BE49-F238E27FC236}">
                <a16:creationId xmlns:a16="http://schemas.microsoft.com/office/drawing/2014/main" xmlns="" id="{A9C98877-5EB8-BF46-8C01-1BFD960F3631}"/>
              </a:ext>
            </a:extLst>
          </p:cNvPr>
          <p:cNvSpPr>
            <a:spLocks noGrp="1"/>
          </p:cNvSpPr>
          <p:nvPr>
            <p:ph type="ftr" sz="quarter" idx="11"/>
          </p:nvPr>
        </p:nvSpPr>
        <p:spPr/>
        <p:txBody>
          <a:bodyPr/>
          <a:lstStyle/>
          <a:p>
            <a:endParaRPr lang="en-GB"/>
          </a:p>
        </p:txBody>
      </p:sp>
      <p:sp>
        <p:nvSpPr>
          <p:cNvPr id="6" name="Espace réservé du numéro de diapositive 5">
            <a:extLst>
              <a:ext uri="{FF2B5EF4-FFF2-40B4-BE49-F238E27FC236}">
                <a16:creationId xmlns:a16="http://schemas.microsoft.com/office/drawing/2014/main" xmlns="" id="{05E9ED09-05AA-814A-A5FE-CF3954158A8D}"/>
              </a:ext>
            </a:extLst>
          </p:cNvPr>
          <p:cNvSpPr>
            <a:spLocks noGrp="1"/>
          </p:cNvSpPr>
          <p:nvPr>
            <p:ph type="sldNum" sz="quarter" idx="12"/>
          </p:nvPr>
        </p:nvSpPr>
        <p:spPr/>
        <p:txBody>
          <a:bodyPr/>
          <a:lstStyle/>
          <a:p>
            <a:fld id="{7293A455-3732-5C44-A97B-B3F848FE2CCA}" type="slidenum">
              <a:rPr lang="en-GB" smtClean="0"/>
              <a:t>‹N°›</a:t>
            </a:fld>
            <a:endParaRPr lang="en-GB"/>
          </a:p>
        </p:txBody>
      </p:sp>
    </p:spTree>
    <p:extLst>
      <p:ext uri="{BB962C8B-B14F-4D97-AF65-F5344CB8AC3E}">
        <p14:creationId xmlns:p14="http://schemas.microsoft.com/office/powerpoint/2010/main" val="3099405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25F3382-B9CF-3943-8C93-93D23975D4AE}"/>
              </a:ext>
            </a:extLst>
          </p:cNvPr>
          <p:cNvSpPr>
            <a:spLocks noGrp="1"/>
          </p:cNvSpPr>
          <p:nvPr>
            <p:ph type="title"/>
          </p:nvPr>
        </p:nvSpPr>
        <p:spPr/>
        <p:txBody>
          <a:bodyPr/>
          <a:lstStyle/>
          <a:p>
            <a:r>
              <a:rPr lang="fr-FR"/>
              <a:t>Modifiez le style du titre</a:t>
            </a:r>
            <a:endParaRPr lang="en-GB"/>
          </a:p>
        </p:txBody>
      </p:sp>
      <p:sp>
        <p:nvSpPr>
          <p:cNvPr id="3" name="Espace réservé du texte vertical 2">
            <a:extLst>
              <a:ext uri="{FF2B5EF4-FFF2-40B4-BE49-F238E27FC236}">
                <a16:creationId xmlns:a16="http://schemas.microsoft.com/office/drawing/2014/main" xmlns="" id="{280C79C5-D036-534D-97E2-5988A4A98BA9}"/>
              </a:ext>
            </a:extLst>
          </p:cNvPr>
          <p:cNvSpPr>
            <a:spLocks noGrp="1"/>
          </p:cNvSpPr>
          <p:nvPr>
            <p:ph type="body" orient="vert" idx="1"/>
          </p:nvPr>
        </p:nvSpPr>
        <p:spPr/>
        <p:txBody>
          <a:bodyPr vert="eaVert"/>
          <a:lstStyle/>
          <a:p>
            <a:r>
              <a:rPr lang="fr-FR"/>
              <a:t>Modifier les styles du texte du masque
Deuxième niveau
Troisième niveau
Quatrième niveau
Cinquième niveau</a:t>
            </a:r>
            <a:endParaRPr lang="en-GB"/>
          </a:p>
        </p:txBody>
      </p:sp>
      <p:sp>
        <p:nvSpPr>
          <p:cNvPr id="4" name="Espace réservé de la date 3">
            <a:extLst>
              <a:ext uri="{FF2B5EF4-FFF2-40B4-BE49-F238E27FC236}">
                <a16:creationId xmlns:a16="http://schemas.microsoft.com/office/drawing/2014/main" xmlns="" id="{37C3AC6A-579B-944A-A745-F65AA2FFBCD5}"/>
              </a:ext>
            </a:extLst>
          </p:cNvPr>
          <p:cNvSpPr>
            <a:spLocks noGrp="1"/>
          </p:cNvSpPr>
          <p:nvPr>
            <p:ph type="dt" sz="half" idx="10"/>
          </p:nvPr>
        </p:nvSpPr>
        <p:spPr/>
        <p:txBody>
          <a:bodyPr/>
          <a:lstStyle/>
          <a:p>
            <a:fld id="{6F67D84D-CF64-8149-873F-AA79E392F18B}" type="datetimeFigureOut">
              <a:rPr lang="en-GB" smtClean="0"/>
              <a:t>27/03/2020</a:t>
            </a:fld>
            <a:endParaRPr lang="en-GB"/>
          </a:p>
        </p:txBody>
      </p:sp>
      <p:sp>
        <p:nvSpPr>
          <p:cNvPr id="5" name="Espace réservé du pied de page 4">
            <a:extLst>
              <a:ext uri="{FF2B5EF4-FFF2-40B4-BE49-F238E27FC236}">
                <a16:creationId xmlns:a16="http://schemas.microsoft.com/office/drawing/2014/main" xmlns="" id="{469458EC-67D5-714D-850C-E195074CB0EB}"/>
              </a:ext>
            </a:extLst>
          </p:cNvPr>
          <p:cNvSpPr>
            <a:spLocks noGrp="1"/>
          </p:cNvSpPr>
          <p:nvPr>
            <p:ph type="ftr" sz="quarter" idx="11"/>
          </p:nvPr>
        </p:nvSpPr>
        <p:spPr/>
        <p:txBody>
          <a:bodyPr/>
          <a:lstStyle/>
          <a:p>
            <a:endParaRPr lang="en-GB"/>
          </a:p>
        </p:txBody>
      </p:sp>
      <p:sp>
        <p:nvSpPr>
          <p:cNvPr id="6" name="Espace réservé du numéro de diapositive 5">
            <a:extLst>
              <a:ext uri="{FF2B5EF4-FFF2-40B4-BE49-F238E27FC236}">
                <a16:creationId xmlns:a16="http://schemas.microsoft.com/office/drawing/2014/main" xmlns="" id="{C90FE520-6714-2242-A5EF-6796B30AE210}"/>
              </a:ext>
            </a:extLst>
          </p:cNvPr>
          <p:cNvSpPr>
            <a:spLocks noGrp="1"/>
          </p:cNvSpPr>
          <p:nvPr>
            <p:ph type="sldNum" sz="quarter" idx="12"/>
          </p:nvPr>
        </p:nvSpPr>
        <p:spPr/>
        <p:txBody>
          <a:bodyPr/>
          <a:lstStyle/>
          <a:p>
            <a:fld id="{7293A455-3732-5C44-A97B-B3F848FE2CCA}" type="slidenum">
              <a:rPr lang="en-GB" smtClean="0"/>
              <a:t>‹N°›</a:t>
            </a:fld>
            <a:endParaRPr lang="en-GB"/>
          </a:p>
        </p:txBody>
      </p:sp>
    </p:spTree>
    <p:extLst>
      <p:ext uri="{BB962C8B-B14F-4D97-AF65-F5344CB8AC3E}">
        <p14:creationId xmlns:p14="http://schemas.microsoft.com/office/powerpoint/2010/main" val="4708216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xmlns="" id="{6C74A8D8-CA5B-E74B-8ACA-DFF3ABDB0181}"/>
              </a:ext>
            </a:extLst>
          </p:cNvPr>
          <p:cNvSpPr>
            <a:spLocks noGrp="1"/>
          </p:cNvSpPr>
          <p:nvPr>
            <p:ph type="title" orient="vert"/>
          </p:nvPr>
        </p:nvSpPr>
        <p:spPr>
          <a:xfrm>
            <a:off x="8724900" y="365125"/>
            <a:ext cx="2628900" cy="5811838"/>
          </a:xfrm>
        </p:spPr>
        <p:txBody>
          <a:bodyPr vert="eaVert"/>
          <a:lstStyle/>
          <a:p>
            <a:r>
              <a:rPr lang="fr-FR"/>
              <a:t>Modifiez le style du titre</a:t>
            </a:r>
            <a:endParaRPr lang="en-GB"/>
          </a:p>
        </p:txBody>
      </p:sp>
      <p:sp>
        <p:nvSpPr>
          <p:cNvPr id="3" name="Espace réservé du texte vertical 2">
            <a:extLst>
              <a:ext uri="{FF2B5EF4-FFF2-40B4-BE49-F238E27FC236}">
                <a16:creationId xmlns:a16="http://schemas.microsoft.com/office/drawing/2014/main" xmlns="" id="{7B6AACA2-13BF-7144-AE55-2BCDFBA6DB63}"/>
              </a:ext>
            </a:extLst>
          </p:cNvPr>
          <p:cNvSpPr>
            <a:spLocks noGrp="1"/>
          </p:cNvSpPr>
          <p:nvPr>
            <p:ph type="body" orient="vert" idx="1"/>
          </p:nvPr>
        </p:nvSpPr>
        <p:spPr>
          <a:xfrm>
            <a:off x="838200" y="365125"/>
            <a:ext cx="7734300" cy="5811838"/>
          </a:xfrm>
        </p:spPr>
        <p:txBody>
          <a:bodyPr vert="eaVert"/>
          <a:lstStyle/>
          <a:p>
            <a:r>
              <a:rPr lang="fr-FR"/>
              <a:t>Modifier les styles du texte du masque
Deuxième niveau
Troisième niveau
Quatrième niveau
Cinquième niveau</a:t>
            </a:r>
            <a:endParaRPr lang="en-GB"/>
          </a:p>
        </p:txBody>
      </p:sp>
      <p:sp>
        <p:nvSpPr>
          <p:cNvPr id="4" name="Espace réservé de la date 3">
            <a:extLst>
              <a:ext uri="{FF2B5EF4-FFF2-40B4-BE49-F238E27FC236}">
                <a16:creationId xmlns:a16="http://schemas.microsoft.com/office/drawing/2014/main" xmlns="" id="{7FEDE889-6328-374F-A0D2-0B54CE2478D5}"/>
              </a:ext>
            </a:extLst>
          </p:cNvPr>
          <p:cNvSpPr>
            <a:spLocks noGrp="1"/>
          </p:cNvSpPr>
          <p:nvPr>
            <p:ph type="dt" sz="half" idx="10"/>
          </p:nvPr>
        </p:nvSpPr>
        <p:spPr/>
        <p:txBody>
          <a:bodyPr/>
          <a:lstStyle/>
          <a:p>
            <a:fld id="{6F67D84D-CF64-8149-873F-AA79E392F18B}" type="datetimeFigureOut">
              <a:rPr lang="en-GB" smtClean="0"/>
              <a:t>27/03/2020</a:t>
            </a:fld>
            <a:endParaRPr lang="en-GB"/>
          </a:p>
        </p:txBody>
      </p:sp>
      <p:sp>
        <p:nvSpPr>
          <p:cNvPr id="5" name="Espace réservé du pied de page 4">
            <a:extLst>
              <a:ext uri="{FF2B5EF4-FFF2-40B4-BE49-F238E27FC236}">
                <a16:creationId xmlns:a16="http://schemas.microsoft.com/office/drawing/2014/main" xmlns="" id="{6D4B3A77-4B64-044E-AF47-2403FFE1FBA3}"/>
              </a:ext>
            </a:extLst>
          </p:cNvPr>
          <p:cNvSpPr>
            <a:spLocks noGrp="1"/>
          </p:cNvSpPr>
          <p:nvPr>
            <p:ph type="ftr" sz="quarter" idx="11"/>
          </p:nvPr>
        </p:nvSpPr>
        <p:spPr/>
        <p:txBody>
          <a:bodyPr/>
          <a:lstStyle/>
          <a:p>
            <a:endParaRPr lang="en-GB"/>
          </a:p>
        </p:txBody>
      </p:sp>
      <p:sp>
        <p:nvSpPr>
          <p:cNvPr id="6" name="Espace réservé du numéro de diapositive 5">
            <a:extLst>
              <a:ext uri="{FF2B5EF4-FFF2-40B4-BE49-F238E27FC236}">
                <a16:creationId xmlns:a16="http://schemas.microsoft.com/office/drawing/2014/main" xmlns="" id="{4ECB5CEA-C821-FC46-BC1E-6FB3141099F2}"/>
              </a:ext>
            </a:extLst>
          </p:cNvPr>
          <p:cNvSpPr>
            <a:spLocks noGrp="1"/>
          </p:cNvSpPr>
          <p:nvPr>
            <p:ph type="sldNum" sz="quarter" idx="12"/>
          </p:nvPr>
        </p:nvSpPr>
        <p:spPr/>
        <p:txBody>
          <a:bodyPr/>
          <a:lstStyle/>
          <a:p>
            <a:fld id="{7293A455-3732-5C44-A97B-B3F848FE2CCA}" type="slidenum">
              <a:rPr lang="en-GB" smtClean="0"/>
              <a:t>‹N°›</a:t>
            </a:fld>
            <a:endParaRPr lang="en-GB"/>
          </a:p>
        </p:txBody>
      </p:sp>
    </p:spTree>
    <p:extLst>
      <p:ext uri="{BB962C8B-B14F-4D97-AF65-F5344CB8AC3E}">
        <p14:creationId xmlns:p14="http://schemas.microsoft.com/office/powerpoint/2010/main" val="2569699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E1C5DFBC-6BE9-9843-BE0C-899869F28498}"/>
              </a:ext>
            </a:extLst>
          </p:cNvPr>
          <p:cNvSpPr>
            <a:spLocks noGrp="1"/>
          </p:cNvSpPr>
          <p:nvPr>
            <p:ph type="title"/>
          </p:nvPr>
        </p:nvSpPr>
        <p:spPr/>
        <p:txBody>
          <a:bodyPr/>
          <a:lstStyle/>
          <a:p>
            <a:r>
              <a:rPr lang="fr-FR"/>
              <a:t>Modifiez le style du titre</a:t>
            </a:r>
            <a:endParaRPr lang="en-GB"/>
          </a:p>
        </p:txBody>
      </p:sp>
      <p:sp>
        <p:nvSpPr>
          <p:cNvPr id="3" name="Espace réservé du contenu 2">
            <a:extLst>
              <a:ext uri="{FF2B5EF4-FFF2-40B4-BE49-F238E27FC236}">
                <a16:creationId xmlns:a16="http://schemas.microsoft.com/office/drawing/2014/main" xmlns="" id="{E560728F-892D-6540-BBFB-2B7135F6BD32}"/>
              </a:ext>
            </a:extLst>
          </p:cNvPr>
          <p:cNvSpPr>
            <a:spLocks noGrp="1"/>
          </p:cNvSpPr>
          <p:nvPr>
            <p:ph idx="1"/>
          </p:nvPr>
        </p:nvSpPr>
        <p:spPr/>
        <p:txBody>
          <a:bodyPr/>
          <a:lstStyle/>
          <a:p>
            <a:r>
              <a:rPr lang="fr-FR"/>
              <a:t>Modifier les styles du texte du masque
Deuxième niveau
Troisième niveau
Quatrième niveau
Cinquième niveau</a:t>
            </a:r>
            <a:endParaRPr lang="en-GB"/>
          </a:p>
        </p:txBody>
      </p:sp>
      <p:sp>
        <p:nvSpPr>
          <p:cNvPr id="4" name="Espace réservé de la date 3">
            <a:extLst>
              <a:ext uri="{FF2B5EF4-FFF2-40B4-BE49-F238E27FC236}">
                <a16:creationId xmlns:a16="http://schemas.microsoft.com/office/drawing/2014/main" xmlns="" id="{52981623-6818-5E4E-8F8D-33ECDFA8AB05}"/>
              </a:ext>
            </a:extLst>
          </p:cNvPr>
          <p:cNvSpPr>
            <a:spLocks noGrp="1"/>
          </p:cNvSpPr>
          <p:nvPr>
            <p:ph type="dt" sz="half" idx="10"/>
          </p:nvPr>
        </p:nvSpPr>
        <p:spPr/>
        <p:txBody>
          <a:bodyPr/>
          <a:lstStyle/>
          <a:p>
            <a:fld id="{6F67D84D-CF64-8149-873F-AA79E392F18B}" type="datetimeFigureOut">
              <a:rPr lang="en-GB" smtClean="0"/>
              <a:t>27/03/2020</a:t>
            </a:fld>
            <a:endParaRPr lang="en-GB"/>
          </a:p>
        </p:txBody>
      </p:sp>
      <p:sp>
        <p:nvSpPr>
          <p:cNvPr id="5" name="Espace réservé du pied de page 4">
            <a:extLst>
              <a:ext uri="{FF2B5EF4-FFF2-40B4-BE49-F238E27FC236}">
                <a16:creationId xmlns:a16="http://schemas.microsoft.com/office/drawing/2014/main" xmlns="" id="{6F609BC5-FC3D-8046-A7C4-15C0B2D5746F}"/>
              </a:ext>
            </a:extLst>
          </p:cNvPr>
          <p:cNvSpPr>
            <a:spLocks noGrp="1"/>
          </p:cNvSpPr>
          <p:nvPr>
            <p:ph type="ftr" sz="quarter" idx="11"/>
          </p:nvPr>
        </p:nvSpPr>
        <p:spPr/>
        <p:txBody>
          <a:bodyPr/>
          <a:lstStyle/>
          <a:p>
            <a:endParaRPr lang="en-GB"/>
          </a:p>
        </p:txBody>
      </p:sp>
      <p:sp>
        <p:nvSpPr>
          <p:cNvPr id="6" name="Espace réservé du numéro de diapositive 5">
            <a:extLst>
              <a:ext uri="{FF2B5EF4-FFF2-40B4-BE49-F238E27FC236}">
                <a16:creationId xmlns:a16="http://schemas.microsoft.com/office/drawing/2014/main" xmlns="" id="{9DC486BB-42C1-5B47-B5BE-088BBEB400B7}"/>
              </a:ext>
            </a:extLst>
          </p:cNvPr>
          <p:cNvSpPr>
            <a:spLocks noGrp="1"/>
          </p:cNvSpPr>
          <p:nvPr>
            <p:ph type="sldNum" sz="quarter" idx="12"/>
          </p:nvPr>
        </p:nvSpPr>
        <p:spPr/>
        <p:txBody>
          <a:bodyPr/>
          <a:lstStyle/>
          <a:p>
            <a:fld id="{7293A455-3732-5C44-A97B-B3F848FE2CCA}" type="slidenum">
              <a:rPr lang="en-GB" smtClean="0"/>
              <a:t>‹N°›</a:t>
            </a:fld>
            <a:endParaRPr lang="en-GB"/>
          </a:p>
        </p:txBody>
      </p:sp>
    </p:spTree>
    <p:extLst>
      <p:ext uri="{BB962C8B-B14F-4D97-AF65-F5344CB8AC3E}">
        <p14:creationId xmlns:p14="http://schemas.microsoft.com/office/powerpoint/2010/main" val="3326552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64204FD1-7D1C-5C49-B493-F7FA1FC1441F}"/>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en-GB"/>
          </a:p>
        </p:txBody>
      </p:sp>
      <p:sp>
        <p:nvSpPr>
          <p:cNvPr id="3" name="Espace réservé du texte 2">
            <a:extLst>
              <a:ext uri="{FF2B5EF4-FFF2-40B4-BE49-F238E27FC236}">
                <a16:creationId xmlns:a16="http://schemas.microsoft.com/office/drawing/2014/main" xmlns="" id="{9428C7CF-5CBB-8F4E-86E6-225C871126D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fr-FR"/>
              <a:t>Modifier les styles du texte du masque
Deuxième niveau
Troisième niveau
Quatrième niveau
Cinquième niveau</a:t>
            </a:r>
            <a:endParaRPr lang="en-GB"/>
          </a:p>
        </p:txBody>
      </p:sp>
      <p:sp>
        <p:nvSpPr>
          <p:cNvPr id="4" name="Espace réservé de la date 3">
            <a:extLst>
              <a:ext uri="{FF2B5EF4-FFF2-40B4-BE49-F238E27FC236}">
                <a16:creationId xmlns:a16="http://schemas.microsoft.com/office/drawing/2014/main" xmlns="" id="{8721BBE6-3A58-8146-9AB8-23936743A312}"/>
              </a:ext>
            </a:extLst>
          </p:cNvPr>
          <p:cNvSpPr>
            <a:spLocks noGrp="1"/>
          </p:cNvSpPr>
          <p:nvPr>
            <p:ph type="dt" sz="half" idx="10"/>
          </p:nvPr>
        </p:nvSpPr>
        <p:spPr/>
        <p:txBody>
          <a:bodyPr/>
          <a:lstStyle/>
          <a:p>
            <a:fld id="{6F67D84D-CF64-8149-873F-AA79E392F18B}" type="datetimeFigureOut">
              <a:rPr lang="en-GB" smtClean="0"/>
              <a:t>27/03/2020</a:t>
            </a:fld>
            <a:endParaRPr lang="en-GB"/>
          </a:p>
        </p:txBody>
      </p:sp>
      <p:sp>
        <p:nvSpPr>
          <p:cNvPr id="5" name="Espace réservé du pied de page 4">
            <a:extLst>
              <a:ext uri="{FF2B5EF4-FFF2-40B4-BE49-F238E27FC236}">
                <a16:creationId xmlns:a16="http://schemas.microsoft.com/office/drawing/2014/main" xmlns="" id="{9887183A-E276-E049-9F8C-0B33BD2F3870}"/>
              </a:ext>
            </a:extLst>
          </p:cNvPr>
          <p:cNvSpPr>
            <a:spLocks noGrp="1"/>
          </p:cNvSpPr>
          <p:nvPr>
            <p:ph type="ftr" sz="quarter" idx="11"/>
          </p:nvPr>
        </p:nvSpPr>
        <p:spPr/>
        <p:txBody>
          <a:bodyPr/>
          <a:lstStyle/>
          <a:p>
            <a:endParaRPr lang="en-GB"/>
          </a:p>
        </p:txBody>
      </p:sp>
      <p:sp>
        <p:nvSpPr>
          <p:cNvPr id="6" name="Espace réservé du numéro de diapositive 5">
            <a:extLst>
              <a:ext uri="{FF2B5EF4-FFF2-40B4-BE49-F238E27FC236}">
                <a16:creationId xmlns:a16="http://schemas.microsoft.com/office/drawing/2014/main" xmlns="" id="{909A36C9-8E9B-E64B-9D53-8BC608B93276}"/>
              </a:ext>
            </a:extLst>
          </p:cNvPr>
          <p:cNvSpPr>
            <a:spLocks noGrp="1"/>
          </p:cNvSpPr>
          <p:nvPr>
            <p:ph type="sldNum" sz="quarter" idx="12"/>
          </p:nvPr>
        </p:nvSpPr>
        <p:spPr/>
        <p:txBody>
          <a:bodyPr/>
          <a:lstStyle/>
          <a:p>
            <a:fld id="{7293A455-3732-5C44-A97B-B3F848FE2CCA}" type="slidenum">
              <a:rPr lang="en-GB" smtClean="0"/>
              <a:t>‹N°›</a:t>
            </a:fld>
            <a:endParaRPr lang="en-GB"/>
          </a:p>
        </p:txBody>
      </p:sp>
    </p:spTree>
    <p:extLst>
      <p:ext uri="{BB962C8B-B14F-4D97-AF65-F5344CB8AC3E}">
        <p14:creationId xmlns:p14="http://schemas.microsoft.com/office/powerpoint/2010/main" val="3374694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1945AC8E-72C2-B74C-BE41-2C0A58F56355}"/>
              </a:ext>
            </a:extLst>
          </p:cNvPr>
          <p:cNvSpPr>
            <a:spLocks noGrp="1"/>
          </p:cNvSpPr>
          <p:nvPr>
            <p:ph type="title"/>
          </p:nvPr>
        </p:nvSpPr>
        <p:spPr/>
        <p:txBody>
          <a:bodyPr/>
          <a:lstStyle/>
          <a:p>
            <a:r>
              <a:rPr lang="fr-FR"/>
              <a:t>Modifiez le style du titre</a:t>
            </a:r>
            <a:endParaRPr lang="en-GB"/>
          </a:p>
        </p:txBody>
      </p:sp>
      <p:sp>
        <p:nvSpPr>
          <p:cNvPr id="3" name="Espace réservé du contenu 2">
            <a:extLst>
              <a:ext uri="{FF2B5EF4-FFF2-40B4-BE49-F238E27FC236}">
                <a16:creationId xmlns:a16="http://schemas.microsoft.com/office/drawing/2014/main" xmlns="" id="{C8BE4FD2-AE03-A44C-96A7-BBD8684D1608}"/>
              </a:ext>
            </a:extLst>
          </p:cNvPr>
          <p:cNvSpPr>
            <a:spLocks noGrp="1"/>
          </p:cNvSpPr>
          <p:nvPr>
            <p:ph sz="half" idx="1"/>
          </p:nvPr>
        </p:nvSpPr>
        <p:spPr>
          <a:xfrm>
            <a:off x="838200" y="1825625"/>
            <a:ext cx="5181600" cy="4351338"/>
          </a:xfrm>
        </p:spPr>
        <p:txBody>
          <a:bodyPr/>
          <a:lstStyle/>
          <a:p>
            <a:r>
              <a:rPr lang="fr-FR"/>
              <a:t>Modifier les styles du texte du masque
Deuxième niveau
Troisième niveau
Quatrième niveau
Cinquième niveau</a:t>
            </a:r>
            <a:endParaRPr lang="en-GB"/>
          </a:p>
        </p:txBody>
      </p:sp>
      <p:sp>
        <p:nvSpPr>
          <p:cNvPr id="4" name="Espace réservé du contenu 3">
            <a:extLst>
              <a:ext uri="{FF2B5EF4-FFF2-40B4-BE49-F238E27FC236}">
                <a16:creationId xmlns:a16="http://schemas.microsoft.com/office/drawing/2014/main" xmlns="" id="{A0565056-069A-C844-8B8F-305BB5442500}"/>
              </a:ext>
            </a:extLst>
          </p:cNvPr>
          <p:cNvSpPr>
            <a:spLocks noGrp="1"/>
          </p:cNvSpPr>
          <p:nvPr>
            <p:ph sz="half" idx="2"/>
          </p:nvPr>
        </p:nvSpPr>
        <p:spPr>
          <a:xfrm>
            <a:off x="6172200" y="1825625"/>
            <a:ext cx="5181600" cy="4351338"/>
          </a:xfrm>
        </p:spPr>
        <p:txBody>
          <a:bodyPr/>
          <a:lstStyle/>
          <a:p>
            <a:r>
              <a:rPr lang="fr-FR"/>
              <a:t>Modifier les styles du texte du masque
Deuxième niveau
Troisième niveau
Quatrième niveau
Cinquième niveau</a:t>
            </a:r>
            <a:endParaRPr lang="en-GB"/>
          </a:p>
        </p:txBody>
      </p:sp>
      <p:sp>
        <p:nvSpPr>
          <p:cNvPr id="5" name="Espace réservé de la date 4">
            <a:extLst>
              <a:ext uri="{FF2B5EF4-FFF2-40B4-BE49-F238E27FC236}">
                <a16:creationId xmlns:a16="http://schemas.microsoft.com/office/drawing/2014/main" xmlns="" id="{DE83046C-E4CA-DE4D-9F69-625105D0B61A}"/>
              </a:ext>
            </a:extLst>
          </p:cNvPr>
          <p:cNvSpPr>
            <a:spLocks noGrp="1"/>
          </p:cNvSpPr>
          <p:nvPr>
            <p:ph type="dt" sz="half" idx="10"/>
          </p:nvPr>
        </p:nvSpPr>
        <p:spPr/>
        <p:txBody>
          <a:bodyPr/>
          <a:lstStyle/>
          <a:p>
            <a:fld id="{6F67D84D-CF64-8149-873F-AA79E392F18B}" type="datetimeFigureOut">
              <a:rPr lang="en-GB" smtClean="0"/>
              <a:t>27/03/2020</a:t>
            </a:fld>
            <a:endParaRPr lang="en-GB"/>
          </a:p>
        </p:txBody>
      </p:sp>
      <p:sp>
        <p:nvSpPr>
          <p:cNvPr id="6" name="Espace réservé du pied de page 5">
            <a:extLst>
              <a:ext uri="{FF2B5EF4-FFF2-40B4-BE49-F238E27FC236}">
                <a16:creationId xmlns:a16="http://schemas.microsoft.com/office/drawing/2014/main" xmlns="" id="{79E0991C-9E39-3540-A940-9DBEA6DD869C}"/>
              </a:ext>
            </a:extLst>
          </p:cNvPr>
          <p:cNvSpPr>
            <a:spLocks noGrp="1"/>
          </p:cNvSpPr>
          <p:nvPr>
            <p:ph type="ftr" sz="quarter" idx="11"/>
          </p:nvPr>
        </p:nvSpPr>
        <p:spPr/>
        <p:txBody>
          <a:bodyPr/>
          <a:lstStyle/>
          <a:p>
            <a:endParaRPr lang="en-GB"/>
          </a:p>
        </p:txBody>
      </p:sp>
      <p:sp>
        <p:nvSpPr>
          <p:cNvPr id="7" name="Espace réservé du numéro de diapositive 6">
            <a:extLst>
              <a:ext uri="{FF2B5EF4-FFF2-40B4-BE49-F238E27FC236}">
                <a16:creationId xmlns:a16="http://schemas.microsoft.com/office/drawing/2014/main" xmlns="" id="{E8B6901D-4E54-E747-B9FD-FE47F861B3B2}"/>
              </a:ext>
            </a:extLst>
          </p:cNvPr>
          <p:cNvSpPr>
            <a:spLocks noGrp="1"/>
          </p:cNvSpPr>
          <p:nvPr>
            <p:ph type="sldNum" sz="quarter" idx="12"/>
          </p:nvPr>
        </p:nvSpPr>
        <p:spPr/>
        <p:txBody>
          <a:bodyPr/>
          <a:lstStyle/>
          <a:p>
            <a:fld id="{7293A455-3732-5C44-A97B-B3F848FE2CCA}" type="slidenum">
              <a:rPr lang="en-GB" smtClean="0"/>
              <a:t>‹N°›</a:t>
            </a:fld>
            <a:endParaRPr lang="en-GB"/>
          </a:p>
        </p:txBody>
      </p:sp>
    </p:spTree>
    <p:extLst>
      <p:ext uri="{BB962C8B-B14F-4D97-AF65-F5344CB8AC3E}">
        <p14:creationId xmlns:p14="http://schemas.microsoft.com/office/powerpoint/2010/main" val="2184566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D6456765-1742-E245-B436-F8EF004C3D73}"/>
              </a:ext>
            </a:extLst>
          </p:cNvPr>
          <p:cNvSpPr>
            <a:spLocks noGrp="1"/>
          </p:cNvSpPr>
          <p:nvPr>
            <p:ph type="title"/>
          </p:nvPr>
        </p:nvSpPr>
        <p:spPr>
          <a:xfrm>
            <a:off x="839788" y="365125"/>
            <a:ext cx="10515600" cy="1325563"/>
          </a:xfrm>
        </p:spPr>
        <p:txBody>
          <a:bodyPr/>
          <a:lstStyle/>
          <a:p>
            <a:r>
              <a:rPr lang="fr-FR"/>
              <a:t>Modifiez le style du titre</a:t>
            </a:r>
            <a:endParaRPr lang="en-GB"/>
          </a:p>
        </p:txBody>
      </p:sp>
      <p:sp>
        <p:nvSpPr>
          <p:cNvPr id="3" name="Espace réservé du texte 2">
            <a:extLst>
              <a:ext uri="{FF2B5EF4-FFF2-40B4-BE49-F238E27FC236}">
                <a16:creationId xmlns:a16="http://schemas.microsoft.com/office/drawing/2014/main" xmlns="" id="{2497CDEA-AED4-414A-B876-27C315527A6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fr-FR"/>
              <a:t>Modifier les styles du texte du masque
Deuxième niveau
Troisième niveau
Quatrième niveau
Cinquième niveau</a:t>
            </a:r>
            <a:endParaRPr lang="en-GB"/>
          </a:p>
        </p:txBody>
      </p:sp>
      <p:sp>
        <p:nvSpPr>
          <p:cNvPr id="4" name="Espace réservé du contenu 3">
            <a:extLst>
              <a:ext uri="{FF2B5EF4-FFF2-40B4-BE49-F238E27FC236}">
                <a16:creationId xmlns:a16="http://schemas.microsoft.com/office/drawing/2014/main" xmlns="" id="{07D8C8FE-A1AA-1C43-90E9-AA0B689D06D8}"/>
              </a:ext>
            </a:extLst>
          </p:cNvPr>
          <p:cNvSpPr>
            <a:spLocks noGrp="1"/>
          </p:cNvSpPr>
          <p:nvPr>
            <p:ph sz="half" idx="2"/>
          </p:nvPr>
        </p:nvSpPr>
        <p:spPr>
          <a:xfrm>
            <a:off x="839788" y="2505075"/>
            <a:ext cx="5157787" cy="3684588"/>
          </a:xfrm>
        </p:spPr>
        <p:txBody>
          <a:bodyPr/>
          <a:lstStyle/>
          <a:p>
            <a:r>
              <a:rPr lang="fr-FR"/>
              <a:t>Modifier les styles du texte du masque
Deuxième niveau
Troisième niveau
Quatrième niveau
Cinquième niveau</a:t>
            </a:r>
            <a:endParaRPr lang="en-GB"/>
          </a:p>
        </p:txBody>
      </p:sp>
      <p:sp>
        <p:nvSpPr>
          <p:cNvPr id="5" name="Espace réservé du texte 4">
            <a:extLst>
              <a:ext uri="{FF2B5EF4-FFF2-40B4-BE49-F238E27FC236}">
                <a16:creationId xmlns:a16="http://schemas.microsoft.com/office/drawing/2014/main" xmlns="" id="{2B2ADE99-0667-EE49-A124-BB3871A0DBE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fr-FR"/>
              <a:t>Modifier les styles du texte du masque
Deuxième niveau
Troisième niveau
Quatrième niveau
Cinquième niveau</a:t>
            </a:r>
            <a:endParaRPr lang="en-GB"/>
          </a:p>
        </p:txBody>
      </p:sp>
      <p:sp>
        <p:nvSpPr>
          <p:cNvPr id="6" name="Espace réservé du contenu 5">
            <a:extLst>
              <a:ext uri="{FF2B5EF4-FFF2-40B4-BE49-F238E27FC236}">
                <a16:creationId xmlns:a16="http://schemas.microsoft.com/office/drawing/2014/main" xmlns="" id="{080C706D-76FB-AC47-9647-5F9AEE59C7B6}"/>
              </a:ext>
            </a:extLst>
          </p:cNvPr>
          <p:cNvSpPr>
            <a:spLocks noGrp="1"/>
          </p:cNvSpPr>
          <p:nvPr>
            <p:ph sz="quarter" idx="4"/>
          </p:nvPr>
        </p:nvSpPr>
        <p:spPr>
          <a:xfrm>
            <a:off x="6172200" y="2505075"/>
            <a:ext cx="5183188" cy="3684588"/>
          </a:xfrm>
        </p:spPr>
        <p:txBody>
          <a:bodyPr/>
          <a:lstStyle/>
          <a:p>
            <a:r>
              <a:rPr lang="fr-FR"/>
              <a:t>Modifier les styles du texte du masque
Deuxième niveau
Troisième niveau
Quatrième niveau
Cinquième niveau</a:t>
            </a:r>
            <a:endParaRPr lang="en-GB"/>
          </a:p>
        </p:txBody>
      </p:sp>
      <p:sp>
        <p:nvSpPr>
          <p:cNvPr id="7" name="Espace réservé de la date 6">
            <a:extLst>
              <a:ext uri="{FF2B5EF4-FFF2-40B4-BE49-F238E27FC236}">
                <a16:creationId xmlns:a16="http://schemas.microsoft.com/office/drawing/2014/main" xmlns="" id="{8B595DF9-B60C-A743-91CD-B46DA791B11E}"/>
              </a:ext>
            </a:extLst>
          </p:cNvPr>
          <p:cNvSpPr>
            <a:spLocks noGrp="1"/>
          </p:cNvSpPr>
          <p:nvPr>
            <p:ph type="dt" sz="half" idx="10"/>
          </p:nvPr>
        </p:nvSpPr>
        <p:spPr/>
        <p:txBody>
          <a:bodyPr/>
          <a:lstStyle/>
          <a:p>
            <a:fld id="{6F67D84D-CF64-8149-873F-AA79E392F18B}" type="datetimeFigureOut">
              <a:rPr lang="en-GB" smtClean="0"/>
              <a:t>27/03/2020</a:t>
            </a:fld>
            <a:endParaRPr lang="en-GB"/>
          </a:p>
        </p:txBody>
      </p:sp>
      <p:sp>
        <p:nvSpPr>
          <p:cNvPr id="8" name="Espace réservé du pied de page 7">
            <a:extLst>
              <a:ext uri="{FF2B5EF4-FFF2-40B4-BE49-F238E27FC236}">
                <a16:creationId xmlns:a16="http://schemas.microsoft.com/office/drawing/2014/main" xmlns="" id="{B30BE621-1E5D-1B4C-9327-13B4C56D401B}"/>
              </a:ext>
            </a:extLst>
          </p:cNvPr>
          <p:cNvSpPr>
            <a:spLocks noGrp="1"/>
          </p:cNvSpPr>
          <p:nvPr>
            <p:ph type="ftr" sz="quarter" idx="11"/>
          </p:nvPr>
        </p:nvSpPr>
        <p:spPr/>
        <p:txBody>
          <a:bodyPr/>
          <a:lstStyle/>
          <a:p>
            <a:endParaRPr lang="en-GB"/>
          </a:p>
        </p:txBody>
      </p:sp>
      <p:sp>
        <p:nvSpPr>
          <p:cNvPr id="9" name="Espace réservé du numéro de diapositive 8">
            <a:extLst>
              <a:ext uri="{FF2B5EF4-FFF2-40B4-BE49-F238E27FC236}">
                <a16:creationId xmlns:a16="http://schemas.microsoft.com/office/drawing/2014/main" xmlns="" id="{ED023AAD-DB13-2347-9247-46C406F73ABF}"/>
              </a:ext>
            </a:extLst>
          </p:cNvPr>
          <p:cNvSpPr>
            <a:spLocks noGrp="1"/>
          </p:cNvSpPr>
          <p:nvPr>
            <p:ph type="sldNum" sz="quarter" idx="12"/>
          </p:nvPr>
        </p:nvSpPr>
        <p:spPr/>
        <p:txBody>
          <a:bodyPr/>
          <a:lstStyle/>
          <a:p>
            <a:fld id="{7293A455-3732-5C44-A97B-B3F848FE2CCA}" type="slidenum">
              <a:rPr lang="en-GB" smtClean="0"/>
              <a:t>‹N°›</a:t>
            </a:fld>
            <a:endParaRPr lang="en-GB"/>
          </a:p>
        </p:txBody>
      </p:sp>
    </p:spTree>
    <p:extLst>
      <p:ext uri="{BB962C8B-B14F-4D97-AF65-F5344CB8AC3E}">
        <p14:creationId xmlns:p14="http://schemas.microsoft.com/office/powerpoint/2010/main" val="2551692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F5A00243-3373-CE40-A34B-5365397C2033}"/>
              </a:ext>
            </a:extLst>
          </p:cNvPr>
          <p:cNvSpPr>
            <a:spLocks noGrp="1"/>
          </p:cNvSpPr>
          <p:nvPr>
            <p:ph type="title"/>
          </p:nvPr>
        </p:nvSpPr>
        <p:spPr/>
        <p:txBody>
          <a:bodyPr/>
          <a:lstStyle/>
          <a:p>
            <a:r>
              <a:rPr lang="fr-FR"/>
              <a:t>Modifiez le style du titre</a:t>
            </a:r>
            <a:endParaRPr lang="en-GB"/>
          </a:p>
        </p:txBody>
      </p:sp>
      <p:sp>
        <p:nvSpPr>
          <p:cNvPr id="3" name="Espace réservé de la date 2">
            <a:extLst>
              <a:ext uri="{FF2B5EF4-FFF2-40B4-BE49-F238E27FC236}">
                <a16:creationId xmlns:a16="http://schemas.microsoft.com/office/drawing/2014/main" xmlns="" id="{F692EE50-6F76-F94D-A5FB-A78A77A29D07}"/>
              </a:ext>
            </a:extLst>
          </p:cNvPr>
          <p:cNvSpPr>
            <a:spLocks noGrp="1"/>
          </p:cNvSpPr>
          <p:nvPr>
            <p:ph type="dt" sz="half" idx="10"/>
          </p:nvPr>
        </p:nvSpPr>
        <p:spPr/>
        <p:txBody>
          <a:bodyPr/>
          <a:lstStyle/>
          <a:p>
            <a:fld id="{6F67D84D-CF64-8149-873F-AA79E392F18B}" type="datetimeFigureOut">
              <a:rPr lang="en-GB" smtClean="0"/>
              <a:t>27/03/2020</a:t>
            </a:fld>
            <a:endParaRPr lang="en-GB"/>
          </a:p>
        </p:txBody>
      </p:sp>
      <p:sp>
        <p:nvSpPr>
          <p:cNvPr id="4" name="Espace réservé du pied de page 3">
            <a:extLst>
              <a:ext uri="{FF2B5EF4-FFF2-40B4-BE49-F238E27FC236}">
                <a16:creationId xmlns:a16="http://schemas.microsoft.com/office/drawing/2014/main" xmlns="" id="{BB7CFA87-549B-D346-8338-708E90D7CE13}"/>
              </a:ext>
            </a:extLst>
          </p:cNvPr>
          <p:cNvSpPr>
            <a:spLocks noGrp="1"/>
          </p:cNvSpPr>
          <p:nvPr>
            <p:ph type="ftr" sz="quarter" idx="11"/>
          </p:nvPr>
        </p:nvSpPr>
        <p:spPr/>
        <p:txBody>
          <a:bodyPr/>
          <a:lstStyle/>
          <a:p>
            <a:endParaRPr lang="en-GB"/>
          </a:p>
        </p:txBody>
      </p:sp>
      <p:sp>
        <p:nvSpPr>
          <p:cNvPr id="5" name="Espace réservé du numéro de diapositive 4">
            <a:extLst>
              <a:ext uri="{FF2B5EF4-FFF2-40B4-BE49-F238E27FC236}">
                <a16:creationId xmlns:a16="http://schemas.microsoft.com/office/drawing/2014/main" xmlns="" id="{85A1BA0C-72FC-7F46-BC9E-0C72B7F3EC62}"/>
              </a:ext>
            </a:extLst>
          </p:cNvPr>
          <p:cNvSpPr>
            <a:spLocks noGrp="1"/>
          </p:cNvSpPr>
          <p:nvPr>
            <p:ph type="sldNum" sz="quarter" idx="12"/>
          </p:nvPr>
        </p:nvSpPr>
        <p:spPr/>
        <p:txBody>
          <a:bodyPr/>
          <a:lstStyle/>
          <a:p>
            <a:fld id="{7293A455-3732-5C44-A97B-B3F848FE2CCA}" type="slidenum">
              <a:rPr lang="en-GB" smtClean="0"/>
              <a:t>‹N°›</a:t>
            </a:fld>
            <a:endParaRPr lang="en-GB"/>
          </a:p>
        </p:txBody>
      </p:sp>
    </p:spTree>
    <p:extLst>
      <p:ext uri="{BB962C8B-B14F-4D97-AF65-F5344CB8AC3E}">
        <p14:creationId xmlns:p14="http://schemas.microsoft.com/office/powerpoint/2010/main" val="2761930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xmlns="" id="{3D74F064-0B8C-7A4D-8F77-1DF91441374C}"/>
              </a:ext>
            </a:extLst>
          </p:cNvPr>
          <p:cNvSpPr>
            <a:spLocks noGrp="1"/>
          </p:cNvSpPr>
          <p:nvPr>
            <p:ph type="dt" sz="half" idx="10"/>
          </p:nvPr>
        </p:nvSpPr>
        <p:spPr/>
        <p:txBody>
          <a:bodyPr/>
          <a:lstStyle/>
          <a:p>
            <a:fld id="{6F67D84D-CF64-8149-873F-AA79E392F18B}" type="datetimeFigureOut">
              <a:rPr lang="en-GB" smtClean="0"/>
              <a:t>27/03/2020</a:t>
            </a:fld>
            <a:endParaRPr lang="en-GB"/>
          </a:p>
        </p:txBody>
      </p:sp>
      <p:sp>
        <p:nvSpPr>
          <p:cNvPr id="3" name="Espace réservé du pied de page 2">
            <a:extLst>
              <a:ext uri="{FF2B5EF4-FFF2-40B4-BE49-F238E27FC236}">
                <a16:creationId xmlns:a16="http://schemas.microsoft.com/office/drawing/2014/main" xmlns="" id="{DC759716-5A2C-FC4F-8921-884BB36FE957}"/>
              </a:ext>
            </a:extLst>
          </p:cNvPr>
          <p:cNvSpPr>
            <a:spLocks noGrp="1"/>
          </p:cNvSpPr>
          <p:nvPr>
            <p:ph type="ftr" sz="quarter" idx="11"/>
          </p:nvPr>
        </p:nvSpPr>
        <p:spPr/>
        <p:txBody>
          <a:bodyPr/>
          <a:lstStyle/>
          <a:p>
            <a:endParaRPr lang="en-GB"/>
          </a:p>
        </p:txBody>
      </p:sp>
      <p:sp>
        <p:nvSpPr>
          <p:cNvPr id="4" name="Espace réservé du numéro de diapositive 3">
            <a:extLst>
              <a:ext uri="{FF2B5EF4-FFF2-40B4-BE49-F238E27FC236}">
                <a16:creationId xmlns:a16="http://schemas.microsoft.com/office/drawing/2014/main" xmlns="" id="{A1A2B83E-2339-1F4C-A85D-A25A7EE34CAA}"/>
              </a:ext>
            </a:extLst>
          </p:cNvPr>
          <p:cNvSpPr>
            <a:spLocks noGrp="1"/>
          </p:cNvSpPr>
          <p:nvPr>
            <p:ph type="sldNum" sz="quarter" idx="12"/>
          </p:nvPr>
        </p:nvSpPr>
        <p:spPr/>
        <p:txBody>
          <a:bodyPr/>
          <a:lstStyle/>
          <a:p>
            <a:fld id="{7293A455-3732-5C44-A97B-B3F848FE2CCA}" type="slidenum">
              <a:rPr lang="en-GB" smtClean="0"/>
              <a:t>‹N°›</a:t>
            </a:fld>
            <a:endParaRPr lang="en-GB"/>
          </a:p>
        </p:txBody>
      </p:sp>
    </p:spTree>
    <p:extLst>
      <p:ext uri="{BB962C8B-B14F-4D97-AF65-F5344CB8AC3E}">
        <p14:creationId xmlns:p14="http://schemas.microsoft.com/office/powerpoint/2010/main" val="3363171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67EEF792-4F56-A344-83C4-71244C36EE2C}"/>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GB"/>
          </a:p>
        </p:txBody>
      </p:sp>
      <p:sp>
        <p:nvSpPr>
          <p:cNvPr id="3" name="Espace réservé du contenu 2">
            <a:extLst>
              <a:ext uri="{FF2B5EF4-FFF2-40B4-BE49-F238E27FC236}">
                <a16:creationId xmlns:a16="http://schemas.microsoft.com/office/drawing/2014/main" xmlns="" id="{ECE48FDE-A62F-1244-BFB1-D126D705699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fr-FR"/>
              <a:t>Modifier les styles du texte du masque
Deuxième niveau
Troisième niveau
Quatrième niveau
Cinquième niveau</a:t>
            </a:r>
            <a:endParaRPr lang="en-GB"/>
          </a:p>
        </p:txBody>
      </p:sp>
      <p:sp>
        <p:nvSpPr>
          <p:cNvPr id="4" name="Espace réservé du texte 3">
            <a:extLst>
              <a:ext uri="{FF2B5EF4-FFF2-40B4-BE49-F238E27FC236}">
                <a16:creationId xmlns:a16="http://schemas.microsoft.com/office/drawing/2014/main" xmlns="" id="{6084B03C-7611-C647-98BC-CB22BFC300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r-FR"/>
              <a:t>Modifier les styles du texte du masque
Deuxième niveau
Troisième niveau
Quatrième niveau
Cinquième niveau</a:t>
            </a:r>
            <a:endParaRPr lang="en-GB"/>
          </a:p>
        </p:txBody>
      </p:sp>
      <p:sp>
        <p:nvSpPr>
          <p:cNvPr id="5" name="Espace réservé de la date 4">
            <a:extLst>
              <a:ext uri="{FF2B5EF4-FFF2-40B4-BE49-F238E27FC236}">
                <a16:creationId xmlns:a16="http://schemas.microsoft.com/office/drawing/2014/main" xmlns="" id="{CEA6CF54-55E7-E943-B797-0FC23D281E3D}"/>
              </a:ext>
            </a:extLst>
          </p:cNvPr>
          <p:cNvSpPr>
            <a:spLocks noGrp="1"/>
          </p:cNvSpPr>
          <p:nvPr>
            <p:ph type="dt" sz="half" idx="10"/>
          </p:nvPr>
        </p:nvSpPr>
        <p:spPr/>
        <p:txBody>
          <a:bodyPr/>
          <a:lstStyle/>
          <a:p>
            <a:fld id="{6F67D84D-CF64-8149-873F-AA79E392F18B}" type="datetimeFigureOut">
              <a:rPr lang="en-GB" smtClean="0"/>
              <a:t>27/03/2020</a:t>
            </a:fld>
            <a:endParaRPr lang="en-GB"/>
          </a:p>
        </p:txBody>
      </p:sp>
      <p:sp>
        <p:nvSpPr>
          <p:cNvPr id="6" name="Espace réservé du pied de page 5">
            <a:extLst>
              <a:ext uri="{FF2B5EF4-FFF2-40B4-BE49-F238E27FC236}">
                <a16:creationId xmlns:a16="http://schemas.microsoft.com/office/drawing/2014/main" xmlns="" id="{469CA51B-0E13-1840-AD48-7BC6FE04515E}"/>
              </a:ext>
            </a:extLst>
          </p:cNvPr>
          <p:cNvSpPr>
            <a:spLocks noGrp="1"/>
          </p:cNvSpPr>
          <p:nvPr>
            <p:ph type="ftr" sz="quarter" idx="11"/>
          </p:nvPr>
        </p:nvSpPr>
        <p:spPr/>
        <p:txBody>
          <a:bodyPr/>
          <a:lstStyle/>
          <a:p>
            <a:endParaRPr lang="en-GB"/>
          </a:p>
        </p:txBody>
      </p:sp>
      <p:sp>
        <p:nvSpPr>
          <p:cNvPr id="7" name="Espace réservé du numéro de diapositive 6">
            <a:extLst>
              <a:ext uri="{FF2B5EF4-FFF2-40B4-BE49-F238E27FC236}">
                <a16:creationId xmlns:a16="http://schemas.microsoft.com/office/drawing/2014/main" xmlns="" id="{274A8374-BDD3-DE43-99CC-518718211D6E}"/>
              </a:ext>
            </a:extLst>
          </p:cNvPr>
          <p:cNvSpPr>
            <a:spLocks noGrp="1"/>
          </p:cNvSpPr>
          <p:nvPr>
            <p:ph type="sldNum" sz="quarter" idx="12"/>
          </p:nvPr>
        </p:nvSpPr>
        <p:spPr/>
        <p:txBody>
          <a:bodyPr/>
          <a:lstStyle/>
          <a:p>
            <a:fld id="{7293A455-3732-5C44-A97B-B3F848FE2CCA}" type="slidenum">
              <a:rPr lang="en-GB" smtClean="0"/>
              <a:t>‹N°›</a:t>
            </a:fld>
            <a:endParaRPr lang="en-GB"/>
          </a:p>
        </p:txBody>
      </p:sp>
    </p:spTree>
    <p:extLst>
      <p:ext uri="{BB962C8B-B14F-4D97-AF65-F5344CB8AC3E}">
        <p14:creationId xmlns:p14="http://schemas.microsoft.com/office/powerpoint/2010/main" val="1078877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928A16E-C234-B448-805A-AF4BECE0D85A}"/>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GB"/>
          </a:p>
        </p:txBody>
      </p:sp>
      <p:sp>
        <p:nvSpPr>
          <p:cNvPr id="3" name="Espace réservé pour une image  2">
            <a:extLst>
              <a:ext uri="{FF2B5EF4-FFF2-40B4-BE49-F238E27FC236}">
                <a16:creationId xmlns:a16="http://schemas.microsoft.com/office/drawing/2014/main" xmlns="" id="{9D25CB19-D460-424A-8876-C28C6A588E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Espace réservé du texte 3">
            <a:extLst>
              <a:ext uri="{FF2B5EF4-FFF2-40B4-BE49-F238E27FC236}">
                <a16:creationId xmlns:a16="http://schemas.microsoft.com/office/drawing/2014/main" xmlns="" id="{C73432D2-3FAA-4E44-8DF3-ADD969EE96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r-FR"/>
              <a:t>Modifier les styles du texte du masque
Deuxième niveau
Troisième niveau
Quatrième niveau
Cinquième niveau</a:t>
            </a:r>
            <a:endParaRPr lang="en-GB"/>
          </a:p>
        </p:txBody>
      </p:sp>
      <p:sp>
        <p:nvSpPr>
          <p:cNvPr id="5" name="Espace réservé de la date 4">
            <a:extLst>
              <a:ext uri="{FF2B5EF4-FFF2-40B4-BE49-F238E27FC236}">
                <a16:creationId xmlns:a16="http://schemas.microsoft.com/office/drawing/2014/main" xmlns="" id="{B2F5CEE5-378B-0A44-98E7-5E803BA0B3C5}"/>
              </a:ext>
            </a:extLst>
          </p:cNvPr>
          <p:cNvSpPr>
            <a:spLocks noGrp="1"/>
          </p:cNvSpPr>
          <p:nvPr>
            <p:ph type="dt" sz="half" idx="10"/>
          </p:nvPr>
        </p:nvSpPr>
        <p:spPr/>
        <p:txBody>
          <a:bodyPr/>
          <a:lstStyle/>
          <a:p>
            <a:fld id="{6F67D84D-CF64-8149-873F-AA79E392F18B}" type="datetimeFigureOut">
              <a:rPr lang="en-GB" smtClean="0"/>
              <a:t>27/03/2020</a:t>
            </a:fld>
            <a:endParaRPr lang="en-GB"/>
          </a:p>
        </p:txBody>
      </p:sp>
      <p:sp>
        <p:nvSpPr>
          <p:cNvPr id="6" name="Espace réservé du pied de page 5">
            <a:extLst>
              <a:ext uri="{FF2B5EF4-FFF2-40B4-BE49-F238E27FC236}">
                <a16:creationId xmlns:a16="http://schemas.microsoft.com/office/drawing/2014/main" xmlns="" id="{A1F53C6C-D02E-0B47-96CB-EC5071A38EDD}"/>
              </a:ext>
            </a:extLst>
          </p:cNvPr>
          <p:cNvSpPr>
            <a:spLocks noGrp="1"/>
          </p:cNvSpPr>
          <p:nvPr>
            <p:ph type="ftr" sz="quarter" idx="11"/>
          </p:nvPr>
        </p:nvSpPr>
        <p:spPr/>
        <p:txBody>
          <a:bodyPr/>
          <a:lstStyle/>
          <a:p>
            <a:endParaRPr lang="en-GB"/>
          </a:p>
        </p:txBody>
      </p:sp>
      <p:sp>
        <p:nvSpPr>
          <p:cNvPr id="7" name="Espace réservé du numéro de diapositive 6">
            <a:extLst>
              <a:ext uri="{FF2B5EF4-FFF2-40B4-BE49-F238E27FC236}">
                <a16:creationId xmlns:a16="http://schemas.microsoft.com/office/drawing/2014/main" xmlns="" id="{BFC823B0-3B42-534A-926F-C51B794EF6D5}"/>
              </a:ext>
            </a:extLst>
          </p:cNvPr>
          <p:cNvSpPr>
            <a:spLocks noGrp="1"/>
          </p:cNvSpPr>
          <p:nvPr>
            <p:ph type="sldNum" sz="quarter" idx="12"/>
          </p:nvPr>
        </p:nvSpPr>
        <p:spPr/>
        <p:txBody>
          <a:bodyPr/>
          <a:lstStyle/>
          <a:p>
            <a:fld id="{7293A455-3732-5C44-A97B-B3F848FE2CCA}" type="slidenum">
              <a:rPr lang="en-GB" smtClean="0"/>
              <a:t>‹N°›</a:t>
            </a:fld>
            <a:endParaRPr lang="en-GB"/>
          </a:p>
        </p:txBody>
      </p:sp>
    </p:spTree>
    <p:extLst>
      <p:ext uri="{BB962C8B-B14F-4D97-AF65-F5344CB8AC3E}">
        <p14:creationId xmlns:p14="http://schemas.microsoft.com/office/powerpoint/2010/main" val="2059505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xmlns="" id="{9CEB0725-D7DF-EC40-BE21-D989AEDC0BF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en-GB"/>
          </a:p>
        </p:txBody>
      </p:sp>
      <p:sp>
        <p:nvSpPr>
          <p:cNvPr id="3" name="Espace réservé du texte 2">
            <a:extLst>
              <a:ext uri="{FF2B5EF4-FFF2-40B4-BE49-F238E27FC236}">
                <a16:creationId xmlns:a16="http://schemas.microsoft.com/office/drawing/2014/main" xmlns="" id="{648379CB-2DFA-7D4C-BE33-EDF0B92E3A2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fr-FR"/>
              <a:t>Modifier les styles du texte du masque
Deuxième niveau
Troisième niveau
Quatrième niveau
Cinquième niveau</a:t>
            </a:r>
            <a:endParaRPr lang="en-GB"/>
          </a:p>
        </p:txBody>
      </p:sp>
      <p:sp>
        <p:nvSpPr>
          <p:cNvPr id="4" name="Espace réservé de la date 3">
            <a:extLst>
              <a:ext uri="{FF2B5EF4-FFF2-40B4-BE49-F238E27FC236}">
                <a16:creationId xmlns:a16="http://schemas.microsoft.com/office/drawing/2014/main" xmlns="" id="{3CD5322B-CB7F-314D-B883-FCE6734B512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67D84D-CF64-8149-873F-AA79E392F18B}" type="datetimeFigureOut">
              <a:rPr lang="en-GB" smtClean="0"/>
              <a:t>27/03/2020</a:t>
            </a:fld>
            <a:endParaRPr lang="en-GB"/>
          </a:p>
        </p:txBody>
      </p:sp>
      <p:sp>
        <p:nvSpPr>
          <p:cNvPr id="5" name="Espace réservé du pied de page 4">
            <a:extLst>
              <a:ext uri="{FF2B5EF4-FFF2-40B4-BE49-F238E27FC236}">
                <a16:creationId xmlns:a16="http://schemas.microsoft.com/office/drawing/2014/main" xmlns="" id="{A465B81A-A628-2249-9CD8-79E2DE0D6AF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Espace réservé du numéro de diapositive 5">
            <a:extLst>
              <a:ext uri="{FF2B5EF4-FFF2-40B4-BE49-F238E27FC236}">
                <a16:creationId xmlns:a16="http://schemas.microsoft.com/office/drawing/2014/main" xmlns="" id="{25FD53D3-337D-AB49-B763-5F913AA60E6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93A455-3732-5C44-A97B-B3F848FE2CCA}" type="slidenum">
              <a:rPr lang="en-GB" smtClean="0"/>
              <a:t>‹N°›</a:t>
            </a:fld>
            <a:endParaRPr lang="en-GB"/>
          </a:p>
        </p:txBody>
      </p:sp>
    </p:spTree>
    <p:extLst>
      <p:ext uri="{BB962C8B-B14F-4D97-AF65-F5344CB8AC3E}">
        <p14:creationId xmlns:p14="http://schemas.microsoft.com/office/powerpoint/2010/main" val="25225992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D756FB9-835D-9040-9AE8-6A0970190647}"/>
              </a:ext>
            </a:extLst>
          </p:cNvPr>
          <p:cNvSpPr>
            <a:spLocks noGrp="1"/>
          </p:cNvSpPr>
          <p:nvPr>
            <p:ph type="ctrTitle"/>
          </p:nvPr>
        </p:nvSpPr>
        <p:spPr/>
        <p:txBody>
          <a:bodyPr/>
          <a:lstStyle/>
          <a:p>
            <a:r>
              <a:rPr lang="en-GB" dirty="0"/>
              <a:t>La vie avec les virus</a:t>
            </a:r>
          </a:p>
        </p:txBody>
      </p:sp>
      <p:sp>
        <p:nvSpPr>
          <p:cNvPr id="3" name="Sous-titre 2">
            <a:extLst>
              <a:ext uri="{FF2B5EF4-FFF2-40B4-BE49-F238E27FC236}">
                <a16:creationId xmlns:a16="http://schemas.microsoft.com/office/drawing/2014/main" xmlns="" id="{447C156E-624F-A74D-B0E6-378F4DCD5465}"/>
              </a:ext>
            </a:extLst>
          </p:cNvPr>
          <p:cNvSpPr>
            <a:spLocks noGrp="1"/>
          </p:cNvSpPr>
          <p:nvPr>
            <p:ph type="subTitle" idx="1"/>
          </p:nvPr>
        </p:nvSpPr>
        <p:spPr/>
        <p:txBody>
          <a:bodyPr/>
          <a:lstStyle/>
          <a:p>
            <a:r>
              <a:rPr lang="en-GB" dirty="0"/>
              <a:t>Frédéric Le Marcis</a:t>
            </a:r>
          </a:p>
          <a:p>
            <a:r>
              <a:rPr lang="en-GB" dirty="0"/>
              <a:t>ENS de Lyon, IRD, </a:t>
            </a:r>
            <a:r>
              <a:rPr lang="en-GB" dirty="0" err="1"/>
              <a:t>Cerfig</a:t>
            </a:r>
            <a:endParaRPr lang="en-GB" dirty="0"/>
          </a:p>
        </p:txBody>
      </p:sp>
    </p:spTree>
    <p:extLst>
      <p:ext uri="{BB962C8B-B14F-4D97-AF65-F5344CB8AC3E}">
        <p14:creationId xmlns:p14="http://schemas.microsoft.com/office/powerpoint/2010/main" val="2535117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7FBB6D3C-6EDA-014C-A286-4504013A247D}"/>
              </a:ext>
            </a:extLst>
          </p:cNvPr>
          <p:cNvSpPr>
            <a:spLocks noGrp="1"/>
          </p:cNvSpPr>
          <p:nvPr>
            <p:ph type="title"/>
          </p:nvPr>
        </p:nvSpPr>
        <p:spPr/>
        <p:txBody>
          <a:bodyPr/>
          <a:lstStyle/>
          <a:p>
            <a:r>
              <a:rPr lang="fr-FR" dirty="0"/>
              <a:t>Nous vivons depuis toujours avec des virus</a:t>
            </a:r>
          </a:p>
        </p:txBody>
      </p:sp>
      <p:sp>
        <p:nvSpPr>
          <p:cNvPr id="3" name="Espace réservé du contenu 2">
            <a:extLst>
              <a:ext uri="{FF2B5EF4-FFF2-40B4-BE49-F238E27FC236}">
                <a16:creationId xmlns:a16="http://schemas.microsoft.com/office/drawing/2014/main" xmlns="" id="{8AB16677-1030-6743-BA39-3AC809A330F8}"/>
              </a:ext>
            </a:extLst>
          </p:cNvPr>
          <p:cNvSpPr>
            <a:spLocks noGrp="1"/>
          </p:cNvSpPr>
          <p:nvPr>
            <p:ph idx="1"/>
          </p:nvPr>
        </p:nvSpPr>
        <p:spPr/>
        <p:txBody>
          <a:bodyPr>
            <a:normAutofit/>
          </a:bodyPr>
          <a:lstStyle/>
          <a:p>
            <a:r>
              <a:rPr lang="fr-FR" sz="3200" dirty="0"/>
              <a:t>Choléra, grippe, Sida, VIH sont des virus avec lesquels nous avons appris à vivre. Nous avons développé des vaccins, des médicaments, on a insisté sur l’importance de l’hygiène.</a:t>
            </a:r>
          </a:p>
          <a:p>
            <a:r>
              <a:rPr lang="fr-FR" sz="3200" dirty="0"/>
              <a:t>Chaque virus a ses caractéristiques (capacité à rendre malade, conditions de transmission). Connaître la nature du virus permet de mieux vivre avec, de mieux s’en protéger. Ebola s’est peu transmis mais a beaucoup tué. Le </a:t>
            </a:r>
            <a:r>
              <a:rPr lang="fr-FR" sz="3200" dirty="0" err="1"/>
              <a:t>Covid</a:t>
            </a:r>
            <a:r>
              <a:rPr lang="fr-FR" sz="3200" dirty="0"/>
              <a:t> se transmet beaucoup mais tue moins</a:t>
            </a:r>
          </a:p>
        </p:txBody>
      </p:sp>
    </p:spTree>
    <p:extLst>
      <p:ext uri="{BB962C8B-B14F-4D97-AF65-F5344CB8AC3E}">
        <p14:creationId xmlns:p14="http://schemas.microsoft.com/office/powerpoint/2010/main" val="9110825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EE57938-9934-574F-B93D-61777073C17D}"/>
              </a:ext>
            </a:extLst>
          </p:cNvPr>
          <p:cNvSpPr>
            <a:spLocks noGrp="1"/>
          </p:cNvSpPr>
          <p:nvPr>
            <p:ph type="title"/>
          </p:nvPr>
        </p:nvSpPr>
        <p:spPr/>
        <p:txBody>
          <a:bodyPr/>
          <a:lstStyle/>
          <a:p>
            <a:r>
              <a:rPr lang="fr-FR" dirty="0"/>
              <a:t>Dépasser nos peurs</a:t>
            </a:r>
          </a:p>
        </p:txBody>
      </p:sp>
      <p:sp>
        <p:nvSpPr>
          <p:cNvPr id="3" name="Espace réservé du contenu 2">
            <a:extLst>
              <a:ext uri="{FF2B5EF4-FFF2-40B4-BE49-F238E27FC236}">
                <a16:creationId xmlns:a16="http://schemas.microsoft.com/office/drawing/2014/main" xmlns="" id="{C0C9FC1E-3597-8841-8434-E94006DDFD99}"/>
              </a:ext>
            </a:extLst>
          </p:cNvPr>
          <p:cNvSpPr>
            <a:spLocks noGrp="1"/>
          </p:cNvSpPr>
          <p:nvPr>
            <p:ph idx="1"/>
          </p:nvPr>
        </p:nvSpPr>
        <p:spPr/>
        <p:txBody>
          <a:bodyPr>
            <a:normAutofit fontScale="92500" lnSpcReduction="10000"/>
          </a:bodyPr>
          <a:lstStyle/>
          <a:p>
            <a:r>
              <a:rPr lang="fr-FR" dirty="0"/>
              <a:t>L’apparition d’un nouveau virus provoque toujours des peurs parmi la population. Ces peurs dépendent du contexte dans lequel vivent les gens et souvent elles nous empêchent d’agir efficacement contre les virus:</a:t>
            </a:r>
          </a:p>
          <a:p>
            <a:pPr>
              <a:buFontTx/>
              <a:buChar char="-"/>
            </a:pPr>
            <a:r>
              <a:rPr lang="fr-FR" dirty="0"/>
              <a:t>les pauvres sont accusés pour le cholera alors que le problème c’est l’accès à l’eau propre;</a:t>
            </a:r>
          </a:p>
          <a:p>
            <a:pPr>
              <a:buFontTx/>
              <a:buChar char="-"/>
            </a:pPr>
            <a:r>
              <a:rPr lang="fr-FR" dirty="0"/>
              <a:t>les prostitués et les homosexuels sont accusés pour le sida alors que la maladie peut attraper tout le monde.</a:t>
            </a:r>
          </a:p>
          <a:p>
            <a:pPr marL="0" indent="0">
              <a:buNone/>
            </a:pPr>
            <a:r>
              <a:rPr lang="fr-FR" dirty="0"/>
              <a:t>Ces peurs s’appuient le plus souvent sur des stéréotypes: des caricatures de la réalité. Il faut dépasser ces images et ces peurs  pour mieux vivre avec les virus et s’en protéger. L’épidémie est mondiale. En Guinée, le Covid19 est entré par l’aéroport mais aujourd’hui le virus circule dans nos quartiers</a:t>
            </a:r>
          </a:p>
          <a:p>
            <a:endParaRPr lang="en-GB" dirty="0"/>
          </a:p>
        </p:txBody>
      </p:sp>
    </p:spTree>
    <p:extLst>
      <p:ext uri="{BB962C8B-B14F-4D97-AF65-F5344CB8AC3E}">
        <p14:creationId xmlns:p14="http://schemas.microsoft.com/office/powerpoint/2010/main" val="40340272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A6C76A3-A6A8-1B44-8329-B0AD5DA23335}"/>
              </a:ext>
            </a:extLst>
          </p:cNvPr>
          <p:cNvSpPr>
            <a:spLocks noGrp="1"/>
          </p:cNvSpPr>
          <p:nvPr>
            <p:ph type="title"/>
          </p:nvPr>
        </p:nvSpPr>
        <p:spPr>
          <a:xfrm>
            <a:off x="838200" y="365126"/>
            <a:ext cx="10515600" cy="908504"/>
          </a:xfrm>
        </p:spPr>
        <p:txBody>
          <a:bodyPr/>
          <a:lstStyle/>
          <a:p>
            <a:r>
              <a:rPr lang="fr-FR" dirty="0"/>
              <a:t>Ce qu’il faut retenir</a:t>
            </a:r>
          </a:p>
        </p:txBody>
      </p:sp>
      <p:sp>
        <p:nvSpPr>
          <p:cNvPr id="3" name="Espace réservé du contenu 2">
            <a:extLst>
              <a:ext uri="{FF2B5EF4-FFF2-40B4-BE49-F238E27FC236}">
                <a16:creationId xmlns:a16="http://schemas.microsoft.com/office/drawing/2014/main" xmlns="" id="{03748B0D-6454-E644-8D26-F33B6DACBF93}"/>
              </a:ext>
            </a:extLst>
          </p:cNvPr>
          <p:cNvSpPr>
            <a:spLocks noGrp="1"/>
          </p:cNvSpPr>
          <p:nvPr>
            <p:ph idx="1"/>
          </p:nvPr>
        </p:nvSpPr>
        <p:spPr>
          <a:xfrm>
            <a:off x="838200" y="1420586"/>
            <a:ext cx="10515600" cy="4756377"/>
          </a:xfrm>
        </p:spPr>
        <p:txBody>
          <a:bodyPr>
            <a:normAutofit fontScale="85000" lnSpcReduction="10000"/>
          </a:bodyPr>
          <a:lstStyle/>
          <a:p>
            <a:r>
              <a:rPr lang="fr-FR" dirty="0"/>
              <a:t>Le Covid19 passe très facilement d’une personne à l’autre: par contact, y compris par contact avec des objets manipulés par une personne malade, par la toux.</a:t>
            </a:r>
          </a:p>
          <a:p>
            <a:r>
              <a:rPr lang="fr-FR" dirty="0"/>
              <a:t>Le Covid19 tue peu mais il est grave pour les personnes âgés, ou les personnes qui ont déjà un souci de santé (diabète, tuberculose, hypertension, problèmes cardiaques.</a:t>
            </a:r>
          </a:p>
          <a:p>
            <a:r>
              <a:rPr lang="fr-FR" dirty="0"/>
              <a:t>Les signes de la maladie:</a:t>
            </a:r>
          </a:p>
          <a:p>
            <a:pPr marL="0" indent="0">
              <a:buNone/>
            </a:pPr>
            <a:r>
              <a:rPr lang="fr-FR" dirty="0"/>
              <a:t>Toux / fièvre / courbatures / éternuements / difficulté de respirer /maux de tête</a:t>
            </a:r>
          </a:p>
          <a:p>
            <a:r>
              <a:rPr lang="fr-FR" dirty="0"/>
              <a:t>Pour éviter la contamination:</a:t>
            </a:r>
          </a:p>
          <a:p>
            <a:pPr marL="0" indent="0">
              <a:buNone/>
            </a:pPr>
            <a:r>
              <a:rPr lang="fr-FR" dirty="0"/>
              <a:t>laver ses mains au savon ou eau de javel diluée / Ne pas toucher son visage sans avoir laver ses mains / Eviter les contacts / Eviter les rassemblements (y compris prières), reporter événements familiaux / En cas de signes s’isoler pour éviter de transmettre la maladie à ses proches / Ne pas prendre d’aspirine mais plutôt du paracétamol pour lutter contre la fièvre / contacter le numéro vert 115</a:t>
            </a:r>
          </a:p>
        </p:txBody>
      </p:sp>
    </p:spTree>
    <p:extLst>
      <p:ext uri="{BB962C8B-B14F-4D97-AF65-F5344CB8AC3E}">
        <p14:creationId xmlns:p14="http://schemas.microsoft.com/office/powerpoint/2010/main" val="3298192824"/>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TotalTime>
  <Words>398</Words>
  <Application>Microsoft Office PowerPoint</Application>
  <PresentationFormat>Grand écran</PresentationFormat>
  <Paragraphs>18</Paragraphs>
  <Slides>4</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4</vt:i4>
      </vt:variant>
    </vt:vector>
  </HeadingPairs>
  <TitlesOfParts>
    <vt:vector size="8" baseType="lpstr">
      <vt:lpstr>Arial</vt:lpstr>
      <vt:lpstr>Calibri</vt:lpstr>
      <vt:lpstr>Calibri Light</vt:lpstr>
      <vt:lpstr>Thème Office</vt:lpstr>
      <vt:lpstr>La vie avec les virus</vt:lpstr>
      <vt:lpstr>Nous vivons depuis toujours avec des virus</vt:lpstr>
      <vt:lpstr>Dépasser nos peurs</vt:lpstr>
      <vt:lpstr>Ce qu’il faut retenir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vie avec les virus</dc:title>
  <dc:creator>Frédéric Le Marcis</dc:creator>
  <cp:lastModifiedBy>Microsoft</cp:lastModifiedBy>
  <cp:revision>7</cp:revision>
  <dcterms:created xsi:type="dcterms:W3CDTF">2020-03-26T10:21:05Z</dcterms:created>
  <dcterms:modified xsi:type="dcterms:W3CDTF">2020-03-27T10:08:54Z</dcterms:modified>
</cp:coreProperties>
</file>